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651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4F5FA"/>
    <a:srgbClr val="92E4F2"/>
    <a:srgbClr val="99FF33"/>
    <a:srgbClr val="E4F9FC"/>
    <a:srgbClr val="FA7A7A"/>
    <a:srgbClr val="1D7D1F"/>
    <a:srgbClr val="FF4343"/>
    <a:srgbClr val="FF0000"/>
    <a:srgbClr val="F9FCB6"/>
    <a:srgbClr val="F7FAD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87" autoAdjust="0"/>
    <p:restoredTop sz="76598" autoAdjust="0"/>
  </p:normalViewPr>
  <p:slideViewPr>
    <p:cSldViewPr>
      <p:cViewPr>
        <p:scale>
          <a:sx n="110" d="100"/>
          <a:sy n="110" d="100"/>
        </p:scale>
        <p:origin x="-9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A51D4-465F-4F7A-AD22-2DEBD4EA2EC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32164-5C4B-4FAB-9DCB-9B3906713856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270DB5FD-8D28-4320-AE5A-A1AD7C587B60}" type="parTrans" cxnId="{2138887E-28AD-4A6A-BF19-6542DD84A2FA}">
      <dgm:prSet/>
      <dgm:spPr/>
      <dgm:t>
        <a:bodyPr/>
        <a:lstStyle/>
        <a:p>
          <a:endParaRPr lang="ru-RU"/>
        </a:p>
      </dgm:t>
    </dgm:pt>
    <dgm:pt modelId="{5A05B751-E4D0-4F1F-B57A-FCEE3B8D77FE}" type="sibTrans" cxnId="{2138887E-28AD-4A6A-BF19-6542DD84A2FA}">
      <dgm:prSet/>
      <dgm:spPr/>
      <dgm:t>
        <a:bodyPr/>
        <a:lstStyle/>
        <a:p>
          <a:endParaRPr lang="ru-RU"/>
        </a:p>
      </dgm:t>
    </dgm:pt>
    <dgm:pt modelId="{492BA6B9-F35F-4749-8364-0F1CDA1A9A40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организация входного контроля проектной документации;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B2B7C3A0-57E0-4406-800A-DCFA421AA59F}" type="parTrans" cxnId="{20FAFCD2-92C7-4170-833E-5D6010184A91}">
      <dgm:prSet/>
      <dgm:spPr/>
      <dgm:t>
        <a:bodyPr/>
        <a:lstStyle/>
        <a:p>
          <a:endParaRPr lang="ru-RU"/>
        </a:p>
      </dgm:t>
    </dgm:pt>
    <dgm:pt modelId="{F1CB70A7-7B8D-477D-AEA1-DA3BE8B3B437}" type="sibTrans" cxnId="{20FAFCD2-92C7-4170-833E-5D6010184A91}">
      <dgm:prSet/>
      <dgm:spPr/>
      <dgm:t>
        <a:bodyPr/>
        <a:lstStyle/>
        <a:p>
          <a:endParaRPr lang="ru-RU"/>
        </a:p>
      </dgm:t>
    </dgm:pt>
    <dgm:pt modelId="{06584DDA-2CF5-4204-8685-9B21ACBC40C6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D2964E1-D752-4EBD-8289-FB2A2ED1529E}" type="parTrans" cxnId="{DE11C0B4-E87B-478E-B1D7-353A96E4730D}">
      <dgm:prSet/>
      <dgm:spPr/>
      <dgm:t>
        <a:bodyPr/>
        <a:lstStyle/>
        <a:p>
          <a:endParaRPr lang="ru-RU"/>
        </a:p>
      </dgm:t>
    </dgm:pt>
    <dgm:pt modelId="{11955AD0-B1EC-4BE5-BA1E-E79A6A6A59FA}" type="sibTrans" cxnId="{DE11C0B4-E87B-478E-B1D7-353A96E4730D}">
      <dgm:prSet/>
      <dgm:spPr/>
      <dgm:t>
        <a:bodyPr/>
        <a:lstStyle/>
        <a:p>
          <a:endParaRPr lang="ru-RU"/>
        </a:p>
      </dgm:t>
    </dgm:pt>
    <dgm:pt modelId="{DF634C0D-500D-4CED-A454-C4BDF7BCAB71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оперативное планирование, координация, организация и проведение строительного контроля;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6FE97C28-1E99-4214-BDE8-6866066D14FD}" type="parTrans" cxnId="{8C7FD23C-2497-42EC-9C03-691F1D6455E5}">
      <dgm:prSet/>
      <dgm:spPr/>
      <dgm:t>
        <a:bodyPr/>
        <a:lstStyle/>
        <a:p>
          <a:endParaRPr lang="ru-RU"/>
        </a:p>
      </dgm:t>
    </dgm:pt>
    <dgm:pt modelId="{7D20CEB6-D7DB-415D-B922-F3B15A3FD939}" type="sibTrans" cxnId="{8C7FD23C-2497-42EC-9C03-691F1D6455E5}">
      <dgm:prSet/>
      <dgm:spPr/>
      <dgm:t>
        <a:bodyPr/>
        <a:lstStyle/>
        <a:p>
          <a:endParaRPr lang="ru-RU"/>
        </a:p>
      </dgm:t>
    </dgm:pt>
    <dgm:pt modelId="{F49650C7-25BB-4895-9171-E167187D96BA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051F73A-C7D5-4CF0-9CFF-51A88308D725}" type="parTrans" cxnId="{9250BB84-A3C3-4E56-BDD0-4D57BA678C5C}">
      <dgm:prSet/>
      <dgm:spPr/>
      <dgm:t>
        <a:bodyPr/>
        <a:lstStyle/>
        <a:p>
          <a:endParaRPr lang="ru-RU"/>
        </a:p>
      </dgm:t>
    </dgm:pt>
    <dgm:pt modelId="{2855286A-57B5-446D-9659-15EB0475D7CB}" type="sibTrans" cxnId="{9250BB84-A3C3-4E56-BDD0-4D57BA678C5C}">
      <dgm:prSet/>
      <dgm:spPr/>
      <dgm:t>
        <a:bodyPr/>
        <a:lstStyle/>
        <a:p>
          <a:endParaRPr lang="ru-RU"/>
        </a:p>
      </dgm:t>
    </dgm:pt>
    <dgm:pt modelId="{C90A8CC9-ADD8-4E7A-8068-1693683E5D43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приемка законченных видов и отдельных этапов работ по строительству с правом подписи соответствующих документов;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C3EDBFEE-632C-4E87-9ED2-E4170E61DDC0}" type="parTrans" cxnId="{75F14208-2E97-4C2F-85C7-4D7EA46B350D}">
      <dgm:prSet/>
      <dgm:spPr/>
      <dgm:t>
        <a:bodyPr/>
        <a:lstStyle/>
        <a:p>
          <a:endParaRPr lang="ru-RU"/>
        </a:p>
      </dgm:t>
    </dgm:pt>
    <dgm:pt modelId="{6D942C8D-CC90-440F-B940-F47015D84FA2}" type="sibTrans" cxnId="{75F14208-2E97-4C2F-85C7-4D7EA46B350D}">
      <dgm:prSet/>
      <dgm:spPr/>
      <dgm:t>
        <a:bodyPr/>
        <a:lstStyle/>
        <a:p>
          <a:endParaRPr lang="ru-RU"/>
        </a:p>
      </dgm:t>
    </dgm:pt>
    <dgm:pt modelId="{A260BE17-66C6-49D6-9B15-621E27BB8AA8}">
      <dgm:prSet phldrT="[Текст]" custT="1"/>
      <dgm:spPr>
        <a:solidFill>
          <a:srgbClr val="E4F9F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подписание следующих документов:</a:t>
          </a: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78FC71-8FD4-4256-A9BA-ED6F38142615}" type="parTrans" cxnId="{D282B277-128F-4458-B252-B83F9F6B07D0}">
      <dgm:prSet/>
      <dgm:spPr/>
      <dgm:t>
        <a:bodyPr/>
        <a:lstStyle/>
        <a:p>
          <a:endParaRPr lang="ru-RU"/>
        </a:p>
      </dgm:t>
    </dgm:pt>
    <dgm:pt modelId="{938EDE7F-CA4F-4FF4-B6EA-5848C5E06BAA}" type="sibTrans" cxnId="{D282B277-128F-4458-B252-B83F9F6B07D0}">
      <dgm:prSet/>
      <dgm:spPr/>
      <dgm:t>
        <a:bodyPr/>
        <a:lstStyle/>
        <a:p>
          <a:endParaRPr lang="ru-RU"/>
        </a:p>
      </dgm:t>
    </dgm:pt>
    <dgm:pt modelId="{8826E27E-344F-43EF-B773-787B463B2B49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5B7E867-8727-4C5B-B6C3-B074F74049BB}" type="parTrans" cxnId="{79B77798-6D70-41D4-ABCF-735018B36739}">
      <dgm:prSet/>
      <dgm:spPr/>
      <dgm:t>
        <a:bodyPr/>
        <a:lstStyle/>
        <a:p>
          <a:endParaRPr lang="ru-RU"/>
        </a:p>
      </dgm:t>
    </dgm:pt>
    <dgm:pt modelId="{10BB08FA-B2CB-4276-B4A1-8E36FB7F9CAA}" type="sibTrans" cxnId="{79B77798-6D70-41D4-ABCF-735018B36739}">
      <dgm:prSet/>
      <dgm:spPr/>
      <dgm:t>
        <a:bodyPr/>
        <a:lstStyle/>
        <a:p>
          <a:endParaRPr lang="ru-RU"/>
        </a:p>
      </dgm:t>
    </dgm:pt>
    <dgm:pt modelId="{7453849F-C955-4245-A5CB-1C1CB84C7FBF}" type="pres">
      <dgm:prSet presAssocID="{27CA51D4-465F-4F7A-AD22-2DEBD4EA2E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31E4E3-88F0-4A44-91A8-6D496F93623C}" type="pres">
      <dgm:prSet presAssocID="{F3732164-5C4B-4FAB-9DCB-9B3906713856}" presName="composite" presStyleCnt="0"/>
      <dgm:spPr/>
    </dgm:pt>
    <dgm:pt modelId="{560290B6-6B83-4DE4-A89E-5CD3CB687AB9}" type="pres">
      <dgm:prSet presAssocID="{F3732164-5C4B-4FAB-9DCB-9B390671385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42844-2E50-483D-A5A2-E97785C60DC6}" type="pres">
      <dgm:prSet presAssocID="{F3732164-5C4B-4FAB-9DCB-9B3906713856}" presName="descendantText" presStyleLbl="alignAcc1" presStyleIdx="0" presStyleCnt="4" custLinFactNeighborX="-228" custLinFactNeighborY="-18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011F1-204D-43E3-AC41-D3D87DDB8B7C}" type="pres">
      <dgm:prSet presAssocID="{5A05B751-E4D0-4F1F-B57A-FCEE3B8D77FE}" presName="sp" presStyleCnt="0"/>
      <dgm:spPr/>
    </dgm:pt>
    <dgm:pt modelId="{7808D10E-FECF-4D7C-897A-0B57914051C5}" type="pres">
      <dgm:prSet presAssocID="{06584DDA-2CF5-4204-8685-9B21ACBC40C6}" presName="composite" presStyleCnt="0"/>
      <dgm:spPr/>
    </dgm:pt>
    <dgm:pt modelId="{68E1EA8D-B99A-4E0F-9DCB-8D07706F38F6}" type="pres">
      <dgm:prSet presAssocID="{06584DDA-2CF5-4204-8685-9B21ACBC40C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388CF-2E91-4392-AEA0-05BE04FF36A1}" type="pres">
      <dgm:prSet presAssocID="{06584DDA-2CF5-4204-8685-9B21ACBC40C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B4D19-898E-42AC-A21D-393E52CC9AC6}" type="pres">
      <dgm:prSet presAssocID="{11955AD0-B1EC-4BE5-BA1E-E79A6A6A59FA}" presName="sp" presStyleCnt="0"/>
      <dgm:spPr/>
    </dgm:pt>
    <dgm:pt modelId="{A0A0FED7-8ECB-42F2-AD3C-F7AFA10E5483}" type="pres">
      <dgm:prSet presAssocID="{F49650C7-25BB-4895-9171-E167187D96BA}" presName="composite" presStyleCnt="0"/>
      <dgm:spPr/>
    </dgm:pt>
    <dgm:pt modelId="{7C36CB5A-38E3-42D4-8FE8-569DD73B728E}" type="pres">
      <dgm:prSet presAssocID="{F49650C7-25BB-4895-9171-E167187D96B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F7837-1E3A-4905-8608-36809E0B2A79}" type="pres">
      <dgm:prSet presAssocID="{F49650C7-25BB-4895-9171-E167187D96B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09694-C2FA-4515-8AB5-61C5F31B8F09}" type="pres">
      <dgm:prSet presAssocID="{2855286A-57B5-446D-9659-15EB0475D7CB}" presName="sp" presStyleCnt="0"/>
      <dgm:spPr/>
    </dgm:pt>
    <dgm:pt modelId="{DD953B3E-1880-482C-BCFA-CD44EBB856E1}" type="pres">
      <dgm:prSet presAssocID="{8826E27E-344F-43EF-B773-787B463B2B49}" presName="composite" presStyleCnt="0"/>
      <dgm:spPr/>
    </dgm:pt>
    <dgm:pt modelId="{A23EC147-C44E-43A2-B9C6-E87BDE80DF58}" type="pres">
      <dgm:prSet presAssocID="{8826E27E-344F-43EF-B773-787B463B2B49}" presName="parentText" presStyleLbl="alignNode1" presStyleIdx="3" presStyleCnt="4" custLinFactNeighborX="-8978" custLinFactNeighborY="16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ED279-CFDE-4521-B72D-A62EE86563F6}" type="pres">
      <dgm:prSet presAssocID="{8826E27E-344F-43EF-B773-787B463B2B4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4C33FC-74A8-47CC-87DB-27D5DA1EF169}" type="presOf" srcId="{DF634C0D-500D-4CED-A454-C4BDF7BCAB71}" destId="{C9A388CF-2E91-4392-AEA0-05BE04FF36A1}" srcOrd="0" destOrd="0" presId="urn:microsoft.com/office/officeart/2005/8/layout/chevron2"/>
    <dgm:cxn modelId="{8C7FD23C-2497-42EC-9C03-691F1D6455E5}" srcId="{06584DDA-2CF5-4204-8685-9B21ACBC40C6}" destId="{DF634C0D-500D-4CED-A454-C4BDF7BCAB71}" srcOrd="0" destOrd="0" parTransId="{6FE97C28-1E99-4214-BDE8-6866066D14FD}" sibTransId="{7D20CEB6-D7DB-415D-B922-F3B15A3FD939}"/>
    <dgm:cxn modelId="{D89A20B7-6324-443F-9290-5AD6412AB715}" type="presOf" srcId="{8826E27E-344F-43EF-B773-787B463B2B49}" destId="{A23EC147-C44E-43A2-B9C6-E87BDE80DF58}" srcOrd="0" destOrd="0" presId="urn:microsoft.com/office/officeart/2005/8/layout/chevron2"/>
    <dgm:cxn modelId="{D7015677-9258-4B4E-A4D3-28F417D7FD99}" type="presOf" srcId="{06584DDA-2CF5-4204-8685-9B21ACBC40C6}" destId="{68E1EA8D-B99A-4E0F-9DCB-8D07706F38F6}" srcOrd="0" destOrd="0" presId="urn:microsoft.com/office/officeart/2005/8/layout/chevron2"/>
    <dgm:cxn modelId="{3E671F36-65D9-48D6-A8B4-17335673E050}" type="presOf" srcId="{492BA6B9-F35F-4749-8364-0F1CDA1A9A40}" destId="{02842844-2E50-483D-A5A2-E97785C60DC6}" srcOrd="0" destOrd="0" presId="urn:microsoft.com/office/officeart/2005/8/layout/chevron2"/>
    <dgm:cxn modelId="{79B77798-6D70-41D4-ABCF-735018B36739}" srcId="{27CA51D4-465F-4F7A-AD22-2DEBD4EA2EC1}" destId="{8826E27E-344F-43EF-B773-787B463B2B49}" srcOrd="3" destOrd="0" parTransId="{35B7E867-8727-4C5B-B6C3-B074F74049BB}" sibTransId="{10BB08FA-B2CB-4276-B4A1-8E36FB7F9CAA}"/>
    <dgm:cxn modelId="{DE11C0B4-E87B-478E-B1D7-353A96E4730D}" srcId="{27CA51D4-465F-4F7A-AD22-2DEBD4EA2EC1}" destId="{06584DDA-2CF5-4204-8685-9B21ACBC40C6}" srcOrd="1" destOrd="0" parTransId="{3D2964E1-D752-4EBD-8289-FB2A2ED1529E}" sibTransId="{11955AD0-B1EC-4BE5-BA1E-E79A6A6A59FA}"/>
    <dgm:cxn modelId="{D282B277-128F-4458-B252-B83F9F6B07D0}" srcId="{8826E27E-344F-43EF-B773-787B463B2B49}" destId="{A260BE17-66C6-49D6-9B15-621E27BB8AA8}" srcOrd="0" destOrd="0" parTransId="{1078FC71-8FD4-4256-A9BA-ED6F38142615}" sibTransId="{938EDE7F-CA4F-4FF4-B6EA-5848C5E06BAA}"/>
    <dgm:cxn modelId="{A79EA5F1-C3BE-4720-A055-D3C891BC8F64}" type="presOf" srcId="{F3732164-5C4B-4FAB-9DCB-9B3906713856}" destId="{560290B6-6B83-4DE4-A89E-5CD3CB687AB9}" srcOrd="0" destOrd="0" presId="urn:microsoft.com/office/officeart/2005/8/layout/chevron2"/>
    <dgm:cxn modelId="{D81BE91E-E297-479C-AD24-2EF6DB214C53}" type="presOf" srcId="{C90A8CC9-ADD8-4E7A-8068-1693683E5D43}" destId="{8C8F7837-1E3A-4905-8608-36809E0B2A79}" srcOrd="0" destOrd="0" presId="urn:microsoft.com/office/officeart/2005/8/layout/chevron2"/>
    <dgm:cxn modelId="{2138887E-28AD-4A6A-BF19-6542DD84A2FA}" srcId="{27CA51D4-465F-4F7A-AD22-2DEBD4EA2EC1}" destId="{F3732164-5C4B-4FAB-9DCB-9B3906713856}" srcOrd="0" destOrd="0" parTransId="{270DB5FD-8D28-4320-AE5A-A1AD7C587B60}" sibTransId="{5A05B751-E4D0-4F1F-B57A-FCEE3B8D77FE}"/>
    <dgm:cxn modelId="{DA093CD1-2D92-4974-BB10-04FB9548C76B}" type="presOf" srcId="{27CA51D4-465F-4F7A-AD22-2DEBD4EA2EC1}" destId="{7453849F-C955-4245-A5CB-1C1CB84C7FBF}" srcOrd="0" destOrd="0" presId="urn:microsoft.com/office/officeart/2005/8/layout/chevron2"/>
    <dgm:cxn modelId="{75F14208-2E97-4C2F-85C7-4D7EA46B350D}" srcId="{F49650C7-25BB-4895-9171-E167187D96BA}" destId="{C90A8CC9-ADD8-4E7A-8068-1693683E5D43}" srcOrd="0" destOrd="0" parTransId="{C3EDBFEE-632C-4E87-9ED2-E4170E61DDC0}" sibTransId="{6D942C8D-CC90-440F-B940-F47015D84FA2}"/>
    <dgm:cxn modelId="{20FAFCD2-92C7-4170-833E-5D6010184A91}" srcId="{F3732164-5C4B-4FAB-9DCB-9B3906713856}" destId="{492BA6B9-F35F-4749-8364-0F1CDA1A9A40}" srcOrd="0" destOrd="0" parTransId="{B2B7C3A0-57E0-4406-800A-DCFA421AA59F}" sibTransId="{F1CB70A7-7B8D-477D-AEA1-DA3BE8B3B437}"/>
    <dgm:cxn modelId="{D8188A0F-DFD7-4319-A300-17EBA5863D16}" type="presOf" srcId="{A260BE17-66C6-49D6-9B15-621E27BB8AA8}" destId="{64FED279-CFDE-4521-B72D-A62EE86563F6}" srcOrd="0" destOrd="0" presId="urn:microsoft.com/office/officeart/2005/8/layout/chevron2"/>
    <dgm:cxn modelId="{9250BB84-A3C3-4E56-BDD0-4D57BA678C5C}" srcId="{27CA51D4-465F-4F7A-AD22-2DEBD4EA2EC1}" destId="{F49650C7-25BB-4895-9171-E167187D96BA}" srcOrd="2" destOrd="0" parTransId="{9051F73A-C7D5-4CF0-9CFF-51A88308D725}" sibTransId="{2855286A-57B5-446D-9659-15EB0475D7CB}"/>
    <dgm:cxn modelId="{CD605EF1-BECE-448C-8475-3F83568254C0}" type="presOf" srcId="{F49650C7-25BB-4895-9171-E167187D96BA}" destId="{7C36CB5A-38E3-42D4-8FE8-569DD73B728E}" srcOrd="0" destOrd="0" presId="urn:microsoft.com/office/officeart/2005/8/layout/chevron2"/>
    <dgm:cxn modelId="{02CF425C-FBEF-4123-9014-5A001AC30AB6}" type="presParOf" srcId="{7453849F-C955-4245-A5CB-1C1CB84C7FBF}" destId="{7231E4E3-88F0-4A44-91A8-6D496F93623C}" srcOrd="0" destOrd="0" presId="urn:microsoft.com/office/officeart/2005/8/layout/chevron2"/>
    <dgm:cxn modelId="{00813C3C-E680-43D2-ACC6-3A13D377A080}" type="presParOf" srcId="{7231E4E3-88F0-4A44-91A8-6D496F93623C}" destId="{560290B6-6B83-4DE4-A89E-5CD3CB687AB9}" srcOrd="0" destOrd="0" presId="urn:microsoft.com/office/officeart/2005/8/layout/chevron2"/>
    <dgm:cxn modelId="{EABE1B07-C02F-43E6-9107-51F6783A10D1}" type="presParOf" srcId="{7231E4E3-88F0-4A44-91A8-6D496F93623C}" destId="{02842844-2E50-483D-A5A2-E97785C60DC6}" srcOrd="1" destOrd="0" presId="urn:microsoft.com/office/officeart/2005/8/layout/chevron2"/>
    <dgm:cxn modelId="{F7F39AB1-6455-4160-AE94-ECF68C5A889A}" type="presParOf" srcId="{7453849F-C955-4245-A5CB-1C1CB84C7FBF}" destId="{FDF011F1-204D-43E3-AC41-D3D87DDB8B7C}" srcOrd="1" destOrd="0" presId="urn:microsoft.com/office/officeart/2005/8/layout/chevron2"/>
    <dgm:cxn modelId="{02805D45-9945-4791-A2CE-617000EBD599}" type="presParOf" srcId="{7453849F-C955-4245-A5CB-1C1CB84C7FBF}" destId="{7808D10E-FECF-4D7C-897A-0B57914051C5}" srcOrd="2" destOrd="0" presId="urn:microsoft.com/office/officeart/2005/8/layout/chevron2"/>
    <dgm:cxn modelId="{FC9E26A0-B885-4B83-B393-3FDF7A420B66}" type="presParOf" srcId="{7808D10E-FECF-4D7C-897A-0B57914051C5}" destId="{68E1EA8D-B99A-4E0F-9DCB-8D07706F38F6}" srcOrd="0" destOrd="0" presId="urn:microsoft.com/office/officeart/2005/8/layout/chevron2"/>
    <dgm:cxn modelId="{C7F3C462-2C29-43CF-A35D-4CD823A8170E}" type="presParOf" srcId="{7808D10E-FECF-4D7C-897A-0B57914051C5}" destId="{C9A388CF-2E91-4392-AEA0-05BE04FF36A1}" srcOrd="1" destOrd="0" presId="urn:microsoft.com/office/officeart/2005/8/layout/chevron2"/>
    <dgm:cxn modelId="{5C2E8D1F-C863-4AE4-ABED-5150078B2608}" type="presParOf" srcId="{7453849F-C955-4245-A5CB-1C1CB84C7FBF}" destId="{D96B4D19-898E-42AC-A21D-393E52CC9AC6}" srcOrd="3" destOrd="0" presId="urn:microsoft.com/office/officeart/2005/8/layout/chevron2"/>
    <dgm:cxn modelId="{BA2FB2A6-FC60-4F17-A540-3BD9EC6EE7CA}" type="presParOf" srcId="{7453849F-C955-4245-A5CB-1C1CB84C7FBF}" destId="{A0A0FED7-8ECB-42F2-AD3C-F7AFA10E5483}" srcOrd="4" destOrd="0" presId="urn:microsoft.com/office/officeart/2005/8/layout/chevron2"/>
    <dgm:cxn modelId="{C8094C66-13D2-4AAB-BC5B-47BB11600D2A}" type="presParOf" srcId="{A0A0FED7-8ECB-42F2-AD3C-F7AFA10E5483}" destId="{7C36CB5A-38E3-42D4-8FE8-569DD73B728E}" srcOrd="0" destOrd="0" presId="urn:microsoft.com/office/officeart/2005/8/layout/chevron2"/>
    <dgm:cxn modelId="{515B30AE-2717-4A3B-ADC4-0E359D56D471}" type="presParOf" srcId="{A0A0FED7-8ECB-42F2-AD3C-F7AFA10E5483}" destId="{8C8F7837-1E3A-4905-8608-36809E0B2A79}" srcOrd="1" destOrd="0" presId="urn:microsoft.com/office/officeart/2005/8/layout/chevron2"/>
    <dgm:cxn modelId="{2A789C66-8234-4904-BE71-A390A66F5E00}" type="presParOf" srcId="{7453849F-C955-4245-A5CB-1C1CB84C7FBF}" destId="{2E409694-C2FA-4515-8AB5-61C5F31B8F09}" srcOrd="5" destOrd="0" presId="urn:microsoft.com/office/officeart/2005/8/layout/chevron2"/>
    <dgm:cxn modelId="{591AA179-0B09-4C65-8722-4029B45E8BC9}" type="presParOf" srcId="{7453849F-C955-4245-A5CB-1C1CB84C7FBF}" destId="{DD953B3E-1880-482C-BCFA-CD44EBB856E1}" srcOrd="6" destOrd="0" presId="urn:microsoft.com/office/officeart/2005/8/layout/chevron2"/>
    <dgm:cxn modelId="{EAF2F046-EB60-4C71-88A8-EF20045F97FB}" type="presParOf" srcId="{DD953B3E-1880-482C-BCFA-CD44EBB856E1}" destId="{A23EC147-C44E-43A2-B9C6-E87BDE80DF58}" srcOrd="0" destOrd="0" presId="urn:microsoft.com/office/officeart/2005/8/layout/chevron2"/>
    <dgm:cxn modelId="{136B0CE6-4DD1-4ED6-B42A-8F8719EB438E}" type="presParOf" srcId="{DD953B3E-1880-482C-BCFA-CD44EBB856E1}" destId="{64FED279-CFDE-4521-B72D-A62EE86563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0290B6-6B83-4DE4-A89E-5CD3CB687AB9}">
      <dsp:nvSpPr>
        <dsp:cNvPr id="0" name=""/>
        <dsp:cNvSpPr/>
      </dsp:nvSpPr>
      <dsp:spPr>
        <a:xfrm rot="5400000">
          <a:off x="-141196" y="143108"/>
          <a:ext cx="941307" cy="65891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5400000">
        <a:off x="-141196" y="143108"/>
        <a:ext cx="941307" cy="658915"/>
      </dsp:txXfrm>
    </dsp:sp>
    <dsp:sp modelId="{02842844-2E50-483D-A5A2-E97785C60DC6}">
      <dsp:nvSpPr>
        <dsp:cNvPr id="0" name=""/>
        <dsp:cNvSpPr/>
      </dsp:nvSpPr>
      <dsp:spPr>
        <a:xfrm rot="5400000">
          <a:off x="4343986" y="-3703353"/>
          <a:ext cx="611850" cy="8018556"/>
        </a:xfrm>
        <a:prstGeom prst="round2SameRect">
          <a:avLst/>
        </a:prstGeom>
        <a:solidFill>
          <a:srgbClr val="E4F9FC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организация входного контроля проектной документации;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43986" y="-3703353"/>
        <a:ext cx="611850" cy="8018556"/>
      </dsp:txXfrm>
    </dsp:sp>
    <dsp:sp modelId="{68E1EA8D-B99A-4E0F-9DCB-8D07706F38F6}">
      <dsp:nvSpPr>
        <dsp:cNvPr id="0" name=""/>
        <dsp:cNvSpPr/>
      </dsp:nvSpPr>
      <dsp:spPr>
        <a:xfrm rot="5400000">
          <a:off x="-141196" y="932187"/>
          <a:ext cx="941307" cy="65891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5400000">
        <a:off x="-141196" y="932187"/>
        <a:ext cx="941307" cy="658915"/>
      </dsp:txXfrm>
    </dsp:sp>
    <dsp:sp modelId="{C9A388CF-2E91-4392-AEA0-05BE04FF36A1}">
      <dsp:nvSpPr>
        <dsp:cNvPr id="0" name=""/>
        <dsp:cNvSpPr/>
      </dsp:nvSpPr>
      <dsp:spPr>
        <a:xfrm rot="5400000">
          <a:off x="4362268" y="-2912362"/>
          <a:ext cx="611850" cy="8018556"/>
        </a:xfrm>
        <a:prstGeom prst="round2SameRect">
          <a:avLst/>
        </a:prstGeom>
        <a:solidFill>
          <a:srgbClr val="E4F9FC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оперативное планирование, координация, организация и проведение строительного контроля;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62268" y="-2912362"/>
        <a:ext cx="611850" cy="8018556"/>
      </dsp:txXfrm>
    </dsp:sp>
    <dsp:sp modelId="{7C36CB5A-38E3-42D4-8FE8-569DD73B728E}">
      <dsp:nvSpPr>
        <dsp:cNvPr id="0" name=""/>
        <dsp:cNvSpPr/>
      </dsp:nvSpPr>
      <dsp:spPr>
        <a:xfrm rot="5400000">
          <a:off x="-141196" y="1721265"/>
          <a:ext cx="941307" cy="65891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5400000">
        <a:off x="-141196" y="1721265"/>
        <a:ext cx="941307" cy="658915"/>
      </dsp:txXfrm>
    </dsp:sp>
    <dsp:sp modelId="{8C8F7837-1E3A-4905-8608-36809E0B2A79}">
      <dsp:nvSpPr>
        <dsp:cNvPr id="0" name=""/>
        <dsp:cNvSpPr/>
      </dsp:nvSpPr>
      <dsp:spPr>
        <a:xfrm rot="5400000">
          <a:off x="4362268" y="-2123283"/>
          <a:ext cx="611850" cy="8018556"/>
        </a:xfrm>
        <a:prstGeom prst="round2SameRect">
          <a:avLst/>
        </a:prstGeom>
        <a:solidFill>
          <a:srgbClr val="E4F9FC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приемка законченных видов и отдельных этапов работ по строительству с правом подписи соответствующих документов;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62268" y="-2123283"/>
        <a:ext cx="611850" cy="8018556"/>
      </dsp:txXfrm>
    </dsp:sp>
    <dsp:sp modelId="{A23EC147-C44E-43A2-B9C6-E87BDE80DF58}">
      <dsp:nvSpPr>
        <dsp:cNvPr id="0" name=""/>
        <dsp:cNvSpPr/>
      </dsp:nvSpPr>
      <dsp:spPr>
        <a:xfrm rot="5400000">
          <a:off x="-141196" y="2512256"/>
          <a:ext cx="941307" cy="658915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  <a:endParaRPr lang="ru-RU" sz="1800" kern="1200" dirty="0"/>
        </a:p>
      </dsp:txBody>
      <dsp:txXfrm rot="5400000">
        <a:off x="-141196" y="2512256"/>
        <a:ext cx="941307" cy="658915"/>
      </dsp:txXfrm>
    </dsp:sp>
    <dsp:sp modelId="{64FED279-CFDE-4521-B72D-A62EE86563F6}">
      <dsp:nvSpPr>
        <dsp:cNvPr id="0" name=""/>
        <dsp:cNvSpPr/>
      </dsp:nvSpPr>
      <dsp:spPr>
        <a:xfrm rot="5400000">
          <a:off x="4362268" y="-1334205"/>
          <a:ext cx="611850" cy="8018556"/>
        </a:xfrm>
        <a:prstGeom prst="round2SameRect">
          <a:avLst/>
        </a:prstGeom>
        <a:solidFill>
          <a:srgbClr val="E4F9FC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подписание следующих документов:</a:t>
          </a:r>
          <a:endParaRPr lang="ru-RU" sz="20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362268" y="-1334205"/>
        <a:ext cx="611850" cy="8018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33686-63DB-44D5-9343-BF33D920C50F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2975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51472-C1F1-45DB-9404-E82C205646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2424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7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375F-E9F2-443D-BD83-99BB176670A9}" type="datetimeFigureOut">
              <a:rPr lang="ru-RU" smtClean="0"/>
              <a:pPr/>
              <a:t>04.07.2017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C95A-29BC-4DBB-980F-3EB5E3E39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19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F95F-868B-4096-AE5D-D802E4E56136}" type="datetime1">
              <a:rPr lang="ru-RU" smtClean="0"/>
              <a:pPr/>
              <a:t>04.07.2017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710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7635-E793-4EF8-B779-DBA13D7CF7AA}" type="datetime1">
              <a:rPr lang="ru-RU" smtClean="0"/>
              <a:pPr/>
              <a:t>04.07.2017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7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ABA3-FBD5-4A48-8948-FD41FF95AE97}" type="datetime1">
              <a:rPr lang="ru-RU" smtClean="0"/>
              <a:pPr/>
              <a:t>04.07.2017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982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5809-FEA4-44D8-98E6-F8F01D1EE765}" type="datetime1">
              <a:rPr lang="ru-RU" smtClean="0"/>
              <a:pPr/>
              <a:t>04.07.2017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3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EA7-FAFA-4F71-B1BF-4B18AD2A15D3}" type="datetime1">
              <a:rPr lang="ru-RU" smtClean="0"/>
              <a:pPr/>
              <a:t>04.07.2017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698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B7ED-6E8D-411F-8144-EFE344084773}" type="datetime1">
              <a:rPr lang="ru-RU" smtClean="0"/>
              <a:pPr/>
              <a:t>04.07.2017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59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CD71-7D7E-4EFD-913F-84AF9C59FB86}" type="datetime1">
              <a:rPr lang="ru-RU" smtClean="0"/>
              <a:pPr/>
              <a:t>04.07.2017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832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978-31A6-4826-B834-9026FFF6162C}" type="datetime1">
              <a:rPr lang="ru-RU" smtClean="0"/>
              <a:pPr/>
              <a:t>04.07.2017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3BA-81A5-42EF-B8BE-F9BF45751BAD}" type="datetime1">
              <a:rPr lang="ru-RU" smtClean="0"/>
              <a:pPr/>
              <a:t>04.07.2017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33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E5B2-7044-4148-9A32-B8C534780C46}" type="datetime1">
              <a:rPr lang="ru-RU" smtClean="0"/>
              <a:pPr/>
              <a:t>04.07.2017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211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E109-3C5E-42C8-BD56-9FBA31400C5D}" type="datetime1">
              <a:rPr lang="ru-RU" smtClean="0"/>
              <a:pPr/>
              <a:t>04.07.2017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11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4C204-1859-4AA0-8DB3-FEE557AB40E6}" type="datetime1">
              <a:rPr lang="ru-RU" smtClean="0"/>
              <a:pPr/>
              <a:t>04.07.2017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95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16632"/>
            <a:ext cx="7130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Должностные обязанности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специалистов по организации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0992" y="6198852"/>
            <a:ext cx="4276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Основание: п.5 ст. 55.5-1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733847618"/>
              </p:ext>
            </p:extLst>
          </p:nvPr>
        </p:nvGraphicFramePr>
        <p:xfrm>
          <a:off x="287016" y="1196752"/>
          <a:ext cx="867747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4382970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акта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приемки объекта капитального строительства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подтверждающего соответствие объекта требованиям технических регламентов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в)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подтверждающего соответствие параметров объекта проектной документации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в том числе требованиям энергетической эффективности и требованиям оснащенности объекта приборами учета используемых энергетических ресурсов;</a:t>
            </a:r>
          </a:p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</a:t>
            </a:r>
            <a:r>
              <a:rPr lang="ru-RU" sz="1400" u="sng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подтверждающего соответствие объекта техническим условиям подключения к сетям</a:t>
            </a:r>
            <a:endParaRPr lang="ru-RU" sz="1400" u="sng" dirty="0"/>
          </a:p>
        </p:txBody>
      </p:sp>
      <p:pic>
        <p:nvPicPr>
          <p:cNvPr id="7" name="Picture 2" descr="C:\Users\Мисютин_СВ\Documents\Downloads\Logo_NOSTROY_fix_веб-ресурсы_без_текста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9632" cy="881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41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7047</TotalTime>
  <Words>106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справочника профессий, востребованных на рынке труда, новых и перспективных профессий</dc:title>
  <dc:creator>Факторович Алла Аркадьевна</dc:creator>
  <cp:lastModifiedBy>Придачин</cp:lastModifiedBy>
  <cp:revision>446</cp:revision>
  <cp:lastPrinted>2017-03-30T14:56:31Z</cp:lastPrinted>
  <dcterms:created xsi:type="dcterms:W3CDTF">2015-04-01T11:10:58Z</dcterms:created>
  <dcterms:modified xsi:type="dcterms:W3CDTF">2017-07-04T10:51:43Z</dcterms:modified>
</cp:coreProperties>
</file>